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4" r:id="rId4"/>
    <p:sldId id="267" r:id="rId5"/>
    <p:sldId id="257" r:id="rId6"/>
    <p:sldId id="258" r:id="rId7"/>
    <p:sldId id="260" r:id="rId8"/>
    <p:sldId id="261" r:id="rId9"/>
    <p:sldId id="263" r:id="rId10"/>
    <p:sldId id="262" r:id="rId11"/>
    <p:sldId id="268" r:id="rId12"/>
    <p:sldId id="269" r:id="rId13"/>
    <p:sldId id="270" r:id="rId14"/>
    <p:sldId id="271" r:id="rId15"/>
    <p:sldId id="273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0E7C-4FAC-4C23-ACA5-8D107876C84C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2502-9BF6-4BCC-B489-7D11A97C44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0E7C-4FAC-4C23-ACA5-8D107876C84C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2502-9BF6-4BCC-B489-7D11A97C44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0E7C-4FAC-4C23-ACA5-8D107876C84C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2502-9BF6-4BCC-B489-7D11A97C44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0E7C-4FAC-4C23-ACA5-8D107876C84C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2502-9BF6-4BCC-B489-7D11A97C44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0E7C-4FAC-4C23-ACA5-8D107876C84C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2502-9BF6-4BCC-B489-7D11A97C44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0E7C-4FAC-4C23-ACA5-8D107876C84C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2502-9BF6-4BCC-B489-7D11A97C44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0E7C-4FAC-4C23-ACA5-8D107876C84C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2502-9BF6-4BCC-B489-7D11A97C44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0E7C-4FAC-4C23-ACA5-8D107876C84C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2502-9BF6-4BCC-B489-7D11A97C44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0E7C-4FAC-4C23-ACA5-8D107876C84C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2502-9BF6-4BCC-B489-7D11A97C44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0E7C-4FAC-4C23-ACA5-8D107876C84C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2502-9BF6-4BCC-B489-7D11A97C44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0E7C-4FAC-4C23-ACA5-8D107876C84C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2502-9BF6-4BCC-B489-7D11A97C44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A0E7C-4FAC-4C23-ACA5-8D107876C84C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42502-9BF6-4BCC-B489-7D11A97C44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Путешествие в сбербанк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933056"/>
            <a:ext cx="5536704" cy="648072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Презентация для детей старшего дошкольного возраста</a:t>
            </a:r>
          </a:p>
          <a:p>
            <a:r>
              <a:rPr lang="ru-RU" dirty="0" smtClean="0"/>
              <a:t>Выполнила: воспитатель </a:t>
            </a:r>
            <a:r>
              <a:rPr lang="ru-RU" dirty="0" err="1" smtClean="0"/>
              <a:t>Меняйленко</a:t>
            </a:r>
            <a:r>
              <a:rPr lang="ru-RU" dirty="0" smtClean="0"/>
              <a:t> В.Д.</a:t>
            </a:r>
            <a:endParaRPr lang="ru-RU" dirty="0"/>
          </a:p>
        </p:txBody>
      </p:sp>
      <p:pic>
        <p:nvPicPr>
          <p:cNvPr id="4" name="Рисунок 3" descr="d9ebe537485734c517ff8cd934e68b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140968"/>
            <a:ext cx="2411760" cy="268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492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strahovka-pri-vzyatii-kredita-v-sberbank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4437112"/>
            <a:ext cx="5076056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T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4680520" cy="31143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 descr="bankomat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429000"/>
            <a:ext cx="4368898" cy="3203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 descr="sberbank-ukrali-dengi-so-scheta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429000"/>
            <a:ext cx="3960439" cy="31425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d9ebe537485734c517ff8cd934e68bc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0"/>
            <a:ext cx="3456384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_06_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052736"/>
            <a:ext cx="619268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_37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077072"/>
            <a:ext cx="417646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nx960x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077072"/>
            <a:ext cx="399188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9ebe537485734c517ff8cd934e68bc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836712"/>
            <a:ext cx="2448272" cy="2726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850106"/>
          </a:xfrm>
        </p:spPr>
        <p:txBody>
          <a:bodyPr/>
          <a:lstStyle/>
          <a:p>
            <a:r>
              <a:rPr lang="ru-RU" dirty="0" err="1" smtClean="0"/>
              <a:t>Инкосаторы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Оплата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Наличный расчёт</a:t>
            </a:r>
            <a:endParaRPr lang="ru-RU" dirty="0"/>
          </a:p>
        </p:txBody>
      </p:sp>
      <p:pic>
        <p:nvPicPr>
          <p:cNvPr id="7" name="Содержимое 6" descr="img5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Электронная оплата</a:t>
            </a:r>
            <a:endParaRPr lang="ru-RU" dirty="0"/>
          </a:p>
        </p:txBody>
      </p:sp>
      <p:pic>
        <p:nvPicPr>
          <p:cNvPr id="8" name="Содержимое 7" descr="1695417064577b89795c2185.8830208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808439"/>
            <a:ext cx="4041775" cy="2684159"/>
          </a:xfrm>
        </p:spPr>
      </p:pic>
      <p:pic>
        <p:nvPicPr>
          <p:cNvPr id="9" name="Рисунок 8" descr="d9ebe537485734c517ff8cd934e68bc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4852854"/>
            <a:ext cx="1800200" cy="2005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латят-ли-пенсионеры-налог-на-квартир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84168" cy="405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411540938_vykup-avto2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27836"/>
            <a:ext cx="7488832" cy="3130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women-grocery-shopping-50970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0"/>
            <a:ext cx="3059832" cy="2206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9ebe537485734c517ff8cd934e68bc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1844824"/>
            <a:ext cx="305983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3-vybor-professii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7211"/>
            <a:ext cx="9144000" cy="6083578"/>
          </a:xfrm>
          <a:prstGeom prst="rect">
            <a:avLst/>
          </a:prstGeom>
        </p:spPr>
      </p:pic>
      <p:pic>
        <p:nvPicPr>
          <p:cNvPr id="3" name="Рисунок 2" descr="d9ebe537485734c517ff8cd934e68bc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93791" y="4797152"/>
            <a:ext cx="1850209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shennichat_s_dengami_1_14152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9476"/>
            <a:ext cx="9144000" cy="6099048"/>
          </a:xfrm>
          <a:prstGeom prst="rect">
            <a:avLst/>
          </a:prstGeom>
        </p:spPr>
      </p:pic>
      <p:pic>
        <p:nvPicPr>
          <p:cNvPr id="3" name="Рисунок 2" descr="d9ebe537485734c517ff8cd934e68bc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4492492"/>
            <a:ext cx="2123728" cy="2365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upermarket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44000" cy="5143500"/>
          </a:xfrm>
          <a:prstGeom prst="rect">
            <a:avLst/>
          </a:prstGeom>
        </p:spPr>
      </p:pic>
      <p:pic>
        <p:nvPicPr>
          <p:cNvPr id="3" name="Рисунок 2" descr="d9ebe537485734c517ff8cd934e68bc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7311" y="0"/>
            <a:ext cx="2496689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d9ebe537485734c517ff8cd934e68bc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9568" y="0"/>
            <a:ext cx="1994432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9ebe537485734c517ff8cd934e68bc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4365104"/>
            <a:ext cx="2238097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247678e94f4f16ac2ad0269aae84eb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5769"/>
            <a:ext cx="6111838" cy="4001344"/>
          </a:xfrm>
          <a:prstGeom prst="rect">
            <a:avLst/>
          </a:prstGeom>
        </p:spPr>
      </p:pic>
      <p:pic>
        <p:nvPicPr>
          <p:cNvPr id="3" name="Рисунок 2" descr="org_lemk41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15054"/>
            <a:ext cx="3923928" cy="2942946"/>
          </a:xfrm>
          <a:prstGeom prst="rect">
            <a:avLst/>
          </a:prstGeom>
        </p:spPr>
      </p:pic>
      <p:pic>
        <p:nvPicPr>
          <p:cNvPr id="4" name="Рисунок 3" descr="fonstola.ru-1609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212976"/>
            <a:ext cx="4091947" cy="3068960"/>
          </a:xfrm>
          <a:prstGeom prst="rect">
            <a:avLst/>
          </a:prstGeom>
        </p:spPr>
      </p:pic>
      <p:pic>
        <p:nvPicPr>
          <p:cNvPr id="5" name="Рисунок 4" descr="d9ebe537485734c517ff8cd934e68bc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67535"/>
            <a:ext cx="2592288" cy="2726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32656"/>
            <a:ext cx="5770984" cy="1084982"/>
          </a:xfrm>
        </p:spPr>
        <p:txBody>
          <a:bodyPr/>
          <a:lstStyle/>
          <a:p>
            <a:r>
              <a:rPr lang="ru-RU" dirty="0" smtClean="0"/>
              <a:t>Современны деньги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Сбербанк</a:t>
            </a:r>
            <a:endParaRPr lang="ru-RU" dirty="0"/>
          </a:p>
        </p:txBody>
      </p:sp>
      <p:pic>
        <p:nvPicPr>
          <p:cNvPr id="4" name="Содержимое 3" descr="0_1f9351_2e835ca1_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4784" y="1484784"/>
            <a:ext cx="8418627" cy="5373216"/>
          </a:xfrm>
        </p:spPr>
      </p:pic>
      <p:pic>
        <p:nvPicPr>
          <p:cNvPr id="5" name="Рисунок 4" descr="d9ebe537485734c517ff8cd934e68bc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628800"/>
            <a:ext cx="1782378" cy="1985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Сбербанк в городе Калач Воронежской области</a:t>
            </a:r>
            <a:endParaRPr lang="ru-RU" dirty="0"/>
          </a:p>
        </p:txBody>
      </p:sp>
      <p:pic>
        <p:nvPicPr>
          <p:cNvPr id="4" name="Содержимое 3" descr="45060276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7992888" cy="4741987"/>
          </a:xfrm>
        </p:spPr>
      </p:pic>
      <p:pic>
        <p:nvPicPr>
          <p:cNvPr id="5" name="Рисунок 4" descr="d9ebe537485734c517ff8cd934e68bc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11560" y="4077072"/>
            <a:ext cx="1979505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Работники сбербанка</a:t>
            </a:r>
            <a:endParaRPr lang="ru-RU" dirty="0"/>
          </a:p>
        </p:txBody>
      </p:sp>
      <p:pic>
        <p:nvPicPr>
          <p:cNvPr id="5" name="Содержимое 4" descr="sberbank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52740"/>
            <a:ext cx="4038600" cy="2620883"/>
          </a:xfrm>
        </p:spPr>
      </p:pic>
      <p:pic>
        <p:nvPicPr>
          <p:cNvPr id="6" name="Содержимое 5" descr="screen1024x1024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7" name="Рисунок 6" descr="d9ebe537485734c517ff8cd934e68bc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4509120"/>
            <a:ext cx="2108801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33044985_nyuansy_oformleniya_potrebitelskogo_kredi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53000" cy="329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i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0"/>
            <a:ext cx="4139952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TASS_320491-pic4_zoom-1000x1000-97788-pic4_zoom-1000x1000-817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7768" y="3284984"/>
            <a:ext cx="5136232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9ebe537485734c517ff8cd934e68bc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356992"/>
            <a:ext cx="316835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Банкомат</a:t>
            </a:r>
            <a:endParaRPr lang="ru-RU" dirty="0"/>
          </a:p>
        </p:txBody>
      </p:sp>
      <p:pic>
        <p:nvPicPr>
          <p:cNvPr id="5" name="Содержимое 4" descr="chto-s-sberbankom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3120" y="2348706"/>
            <a:ext cx="4032680" cy="3024510"/>
          </a:xfrm>
        </p:spPr>
      </p:pic>
      <p:pic>
        <p:nvPicPr>
          <p:cNvPr id="6" name="Содержимое 5" descr="dsc_37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36097" y="2348880"/>
            <a:ext cx="3294198" cy="3096344"/>
          </a:xfrm>
        </p:spPr>
      </p:pic>
      <p:pic>
        <p:nvPicPr>
          <p:cNvPr id="7" name="Рисунок 6" descr="d9ebe537485734c517ff8cd934e68bc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861048"/>
            <a:ext cx="2561337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33</Words>
  <Application>Microsoft Office PowerPoint</Application>
  <PresentationFormat>Экран (4:3)</PresentationFormat>
  <Paragraphs>12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Путешествие в сбербанк</vt:lpstr>
      <vt:lpstr>Слайд 2</vt:lpstr>
      <vt:lpstr>Слайд 3</vt:lpstr>
      <vt:lpstr>Современны деньги</vt:lpstr>
      <vt:lpstr>Сбербанк</vt:lpstr>
      <vt:lpstr>Сбербанк в городе Калач Воронежской области</vt:lpstr>
      <vt:lpstr>Работники сбербанка</vt:lpstr>
      <vt:lpstr>Слайд 8</vt:lpstr>
      <vt:lpstr>Банкомат</vt:lpstr>
      <vt:lpstr>Слайд 10</vt:lpstr>
      <vt:lpstr>Инкосаторы</vt:lpstr>
      <vt:lpstr>Оплата</vt:lpstr>
      <vt:lpstr>Слайд 13</vt:lpstr>
      <vt:lpstr>Слайд 14</vt:lpstr>
      <vt:lpstr>Слайд 15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9</cp:revision>
  <dcterms:created xsi:type="dcterms:W3CDTF">2018-11-13T18:25:25Z</dcterms:created>
  <dcterms:modified xsi:type="dcterms:W3CDTF">2018-11-13T19:54:50Z</dcterms:modified>
</cp:coreProperties>
</file>